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26" autoAdjust="0"/>
    <p:restoredTop sz="94660"/>
  </p:normalViewPr>
  <p:slideViewPr>
    <p:cSldViewPr snapToGrid="0">
      <p:cViewPr varScale="1">
        <p:scale>
          <a:sx n="76" d="100"/>
          <a:sy n="76" d="100"/>
        </p:scale>
        <p:origin x="37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38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68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04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84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28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84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56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98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4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68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33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C0CEA-DBD7-46D8-884C-C0D1946F8EEC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8FFF3-D76C-4C5C-A6B9-309C642E7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02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6" y="6700427"/>
            <a:ext cx="1861623" cy="211341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377" y="3213118"/>
            <a:ext cx="1788111" cy="178811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474" y="12242"/>
            <a:ext cx="6858000" cy="16004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u="sng" cap="none" spc="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00"/>
                  </a:outerShdw>
                </a:effectLst>
              </a:rPr>
              <a:t>ВНИМАНИЕ</a:t>
            </a:r>
          </a:p>
          <a:p>
            <a:pPr algn="ctr"/>
            <a:r>
              <a:rPr lang="ru-RU" sz="2000" b="1" dirty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00"/>
                  </a:outerShdw>
                </a:effectLst>
              </a:rPr>
              <a:t>Главное управление МЧС России</a:t>
            </a:r>
          </a:p>
          <a:p>
            <a:pPr algn="ctr"/>
            <a:r>
              <a:rPr lang="ru-RU" sz="2000" b="1" dirty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00"/>
                  </a:outerShdw>
                </a:effectLst>
              </a:rPr>
              <a:t>по г. Москве</a:t>
            </a:r>
          </a:p>
          <a:p>
            <a:pPr algn="ctr"/>
            <a:r>
              <a:rPr lang="ru-RU" sz="2200" b="1" cap="none" spc="0" dirty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00"/>
                  </a:outerShdw>
                </a:effectLst>
              </a:rPr>
              <a:t>ПРЕДУПРЕЖДАЕТ</a:t>
            </a:r>
            <a:r>
              <a:rPr lang="en-US" sz="2200" b="1" cap="none" spc="0" dirty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00"/>
                  </a:outerShdw>
                </a:effectLst>
              </a:rPr>
              <a:t>:</a:t>
            </a:r>
            <a:endParaRPr lang="ru-RU" sz="2200" b="1" cap="none" spc="0" dirty="0">
              <a:ln w="635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FFFF00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821" y="1496250"/>
            <a:ext cx="6858001" cy="67874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Уважаемые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родители!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недопущения возникновения пожара в жилом помещении, в период нахождения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детей, необходимо соблюдать и разъяснять детям правила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пожарной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безопасности, напомнить, что: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-нельзя баловаться со спичками и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другими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открытыми источниками огня;</a:t>
            </a: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-запрещено пользоваться поврежденным электрооборудованием;</a:t>
            </a: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-уходя из дома не забудьте отключать электроприборы от электропитания; </a:t>
            </a: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-нельзя оставлять электроприборы без присмотра;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делать детям, если </a:t>
            </a:r>
            <a:r>
              <a:rPr lang="ru-RU" sz="1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 </a:t>
            </a:r>
            <a:r>
              <a:rPr lang="ru-RU" sz="14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-обнаружив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пожар, немедленно позвонить по телефону –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«101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«112»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сообщить фамилию, адрес, что и где горит;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-предупредить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пожаре соседей, если необходимо, они помогут </a:t>
            </a: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ребенку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вызвать пожарных; </a:t>
            </a: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пожаре пользоваться лифтом запрещается. Он может отключиться; </a:t>
            </a:r>
          </a:p>
          <a:p>
            <a:pPr algn="just">
              <a:spcAft>
                <a:spcPts val="60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-НЕЛЬЗЯ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прятаться под кровать, в шкаф, под ванну, а постараться убежать из квартиры;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ЗНАТЬ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что дым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гораздо опаснее огня. В задымленном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помещении, необходимо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закрыть нос и рот мокрой тряпкой, лечь на пол и ползти к выходу – внизу дыма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меньше;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60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-ожидая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приезда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пожарных СОХРАНЯТЬ СПОКОЙСТВИЕ!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-когда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приедут пожарные, выполнять все их указания.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600" b="1" cap="none" spc="0" dirty="0">
              <a:ln w="0">
                <a:solidFill>
                  <a:schemeClr val="tx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rgbClr val="FFFF00"/>
                </a:outerShdw>
              </a:effectLst>
            </a:endParaRPr>
          </a:p>
        </p:txBody>
      </p:sp>
      <p:sp>
        <p:nvSpPr>
          <p:cNvPr id="26" name="Лента: наклоненная вверх 25"/>
          <p:cNvSpPr/>
          <p:nvPr/>
        </p:nvSpPr>
        <p:spPr>
          <a:xfrm>
            <a:off x="198109" y="8853158"/>
            <a:ext cx="6523427" cy="983817"/>
          </a:xfrm>
          <a:prstGeom prst="ribbon2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473" y="8813844"/>
            <a:ext cx="6858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1" dirty="0">
                <a:ln w="0">
                  <a:noFill/>
                  <a:prstDash val="solid"/>
                </a:ln>
              </a:rPr>
              <a:t>Единый телефон пожарных и спасателей</a:t>
            </a:r>
          </a:p>
          <a:p>
            <a:pPr algn="ctr"/>
            <a:r>
              <a:rPr lang="en-US" sz="4000" b="1" cap="none" spc="0" dirty="0">
                <a:ln w="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/>
                  </a:outerShdw>
                </a:effectLst>
              </a:rPr>
              <a:t> </a:t>
            </a:r>
            <a:r>
              <a:rPr lang="ru-RU" sz="4000" b="1" cap="none" spc="0" dirty="0">
                <a:ln w="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/>
                  </a:outerShdw>
                </a:effectLst>
              </a:rPr>
              <a:t>  </a:t>
            </a:r>
            <a:r>
              <a:rPr lang="en-US" sz="4000" b="1" cap="none" spc="0" dirty="0">
                <a:ln w="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/>
                  </a:outerShdw>
                </a:effectLst>
              </a:rPr>
              <a:t> </a:t>
            </a:r>
            <a:r>
              <a:rPr lang="ru-RU" sz="4000" b="1" cap="none" spc="0" dirty="0" smtClean="0">
                <a:ln w="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/>
                  </a:outerShdw>
                </a:effectLst>
              </a:rPr>
              <a:t> 112 </a:t>
            </a:r>
            <a:r>
              <a:rPr lang="en-US" sz="4000" b="1" cap="none" spc="0" dirty="0">
                <a:ln w="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/>
                  </a:outerShdw>
                </a:effectLst>
              </a:rPr>
              <a:t>/</a:t>
            </a:r>
            <a:r>
              <a:rPr lang="ru-RU" sz="4000" b="1" cap="none" spc="0" dirty="0">
                <a:ln w="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/>
                  </a:outerShdw>
                </a:effectLst>
              </a:rPr>
              <a:t> 101</a:t>
            </a:r>
            <a:endParaRPr lang="ru-RU" sz="3200" b="1" cap="none" spc="0" dirty="0">
              <a:ln w="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/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-14732" y="-69025"/>
            <a:ext cx="6858001" cy="990600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206" y="150763"/>
            <a:ext cx="1394330" cy="1717430"/>
          </a:xfrm>
          <a:prstGeom prst="rect">
            <a:avLst/>
          </a:prstGeom>
        </p:spPr>
      </p:pic>
      <p:pic>
        <p:nvPicPr>
          <p:cNvPr id="21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21" y="117870"/>
            <a:ext cx="1392249" cy="1717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7" y="9215183"/>
            <a:ext cx="316302" cy="323086"/>
          </a:xfrm>
          <a:prstGeom prst="rect">
            <a:avLst/>
          </a:prstGeom>
        </p:spPr>
      </p:pic>
      <p:sp>
        <p:nvSpPr>
          <p:cNvPr id="47" name="Прямоугольник 46"/>
          <p:cNvSpPr/>
          <p:nvPr/>
        </p:nvSpPr>
        <p:spPr>
          <a:xfrm>
            <a:off x="4996377" y="4416563"/>
            <a:ext cx="184731" cy="20005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endParaRPr lang="ru-RU" sz="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51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216</Words>
  <Application>Microsoft Office PowerPoint</Application>
  <PresentationFormat>Лист A4 (210x297 мм)</PresentationFormat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Ахмеров Марат</dc:creator>
  <cp:lastModifiedBy>Александр</cp:lastModifiedBy>
  <cp:revision>34</cp:revision>
  <cp:lastPrinted>2017-03-06T08:09:19Z</cp:lastPrinted>
  <dcterms:created xsi:type="dcterms:W3CDTF">2017-03-06T07:11:27Z</dcterms:created>
  <dcterms:modified xsi:type="dcterms:W3CDTF">2020-03-31T11:36:08Z</dcterms:modified>
</cp:coreProperties>
</file>